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3F9"/>
          </a:solidFill>
        </a:fill>
      </a:tcStyle>
    </a:wholeTbl>
    <a:band2H>
      <a:tcTxStyle b="def" i="def"/>
      <a:tcStyle>
        <a:tcBdr/>
        <a:fill>
          <a:solidFill>
            <a:srgbClr val="E6F2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FC"/>
          </a:solidFill>
        </a:fill>
      </a:tcStyle>
    </a:wholeTbl>
    <a:band2H>
      <a:tcTxStyle b="def" i="def"/>
      <a:tcStyle>
        <a:tcBdr/>
        <a:fill>
          <a:solidFill>
            <a:srgbClr val="E6E8F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E4CA"/>
          </a:solidFill>
        </a:fill>
      </a:tcStyle>
    </a:wholeTbl>
    <a:band2H>
      <a:tcTxStyle b="def" i="def"/>
      <a:tcStyle>
        <a:tcBdr/>
        <a:fill>
          <a:solidFill>
            <a:srgbClr val="F4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1450" y="0"/>
            <a:ext cx="4389125" cy="66741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ctangle 4"/>
          <p:cNvSpPr/>
          <p:nvPr/>
        </p:nvSpPr>
        <p:spPr>
          <a:xfrm>
            <a:off x="7804349" y="0"/>
            <a:ext cx="4386227" cy="667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8" name="Picture Placeholder 9"/>
          <p:cNvSpPr/>
          <p:nvPr>
            <p:ph type="pic" idx="21"/>
          </p:nvPr>
        </p:nvSpPr>
        <p:spPr>
          <a:xfrm>
            <a:off x="-11284" y="1"/>
            <a:ext cx="7815637" cy="66770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" name="Rectangle 10"/>
          <p:cNvSpPr/>
          <p:nvPr/>
        </p:nvSpPr>
        <p:spPr>
          <a:xfrm>
            <a:off x="-9856" y="6678000"/>
            <a:ext cx="9405316" cy="1440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20" name="Rectangle 11"/>
          <p:cNvSpPr/>
          <p:nvPr/>
        </p:nvSpPr>
        <p:spPr>
          <a:xfrm>
            <a:off x="7804349" y="6678000"/>
            <a:ext cx="4224301" cy="144005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8" tIns="45718" rIns="45718" bIns="45718" anchor="b"/>
          <a:lstStyle/>
          <a:p>
            <a:pPr algn="r">
              <a:defRPr sz="1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1" name="Slide Number Placeholder 5"/>
          <p:cNvSpPr/>
          <p:nvPr/>
        </p:nvSpPr>
        <p:spPr>
          <a:xfrm>
            <a:off x="12030074" y="6678000"/>
            <a:ext cx="161930" cy="1440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8073390" y="1962149"/>
            <a:ext cx="3759811" cy="1547814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pc="-150"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8073390" y="3602037"/>
            <a:ext cx="3756948" cy="722317"/>
          </a:xfrm>
          <a:prstGeom prst="rect">
            <a:avLst/>
          </a:prstGeom>
        </p:spPr>
        <p:txBody>
          <a:bodyPr/>
          <a:lstStyle>
            <a:lvl1pPr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Graphic 11"/>
          <p:cNvSpPr/>
          <p:nvPr/>
        </p:nvSpPr>
        <p:spPr>
          <a:xfrm>
            <a:off x="8776606" y="3981236"/>
            <a:ext cx="3413967" cy="2695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61" fill="norm" stroke="1" extrusionOk="0">
                <a:moveTo>
                  <a:pt x="21600" y="9555"/>
                </a:moveTo>
                <a:lnTo>
                  <a:pt x="21595" y="9555"/>
                </a:lnTo>
                <a:cubicBezTo>
                  <a:pt x="21595" y="9508"/>
                  <a:pt x="21590" y="9461"/>
                  <a:pt x="21575" y="9420"/>
                </a:cubicBezTo>
                <a:cubicBezTo>
                  <a:pt x="21310" y="8591"/>
                  <a:pt x="16921" y="-1539"/>
                  <a:pt x="14567" y="201"/>
                </a:cubicBezTo>
                <a:cubicBezTo>
                  <a:pt x="12467" y="1753"/>
                  <a:pt x="13802" y="14993"/>
                  <a:pt x="11027" y="14993"/>
                </a:cubicBezTo>
                <a:cubicBezTo>
                  <a:pt x="9368" y="14993"/>
                  <a:pt x="8768" y="8044"/>
                  <a:pt x="6588" y="8044"/>
                </a:cubicBezTo>
                <a:cubicBezTo>
                  <a:pt x="5444" y="8044"/>
                  <a:pt x="3729" y="9596"/>
                  <a:pt x="3729" y="14517"/>
                </a:cubicBezTo>
                <a:cubicBezTo>
                  <a:pt x="3729" y="19438"/>
                  <a:pt x="0" y="20061"/>
                  <a:pt x="0" y="20061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25" name="Rectangle 13"/>
          <p:cNvSpPr/>
          <p:nvPr/>
        </p:nvSpPr>
        <p:spPr>
          <a:xfrm>
            <a:off x="-9856" y="6821999"/>
            <a:ext cx="12201856" cy="36005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8737600" y="6273800"/>
            <a:ext cx="2844800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0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sz="half" idx="1"/>
          </p:nvPr>
        </p:nvSpPr>
        <p:spPr>
          <a:xfrm>
            <a:off x="1752600" y="762000"/>
            <a:ext cx="4207656" cy="5715000"/>
          </a:xfrm>
          <a:prstGeom prst="rect">
            <a:avLst/>
          </a:prstGeom>
        </p:spPr>
        <p:txBody>
          <a:bodyPr lIns="45718" tIns="45718" rIns="45718" bIns="45718"/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8" indent="-320038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751635" y="6484937"/>
            <a:ext cx="436916" cy="459737"/>
          </a:xfrm>
          <a:prstGeom prst="rect">
            <a:avLst/>
          </a:prstGeom>
          <a:noFill/>
        </p:spPr>
        <p:txBody>
          <a:bodyPr wrap="none" lIns="45718" tIns="45718" rIns="45718" bIns="45718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Body Level One…"/>
          <p:cNvSpPr txBox="1"/>
          <p:nvPr>
            <p:ph type="body" idx="1"/>
          </p:nvPr>
        </p:nvSpPr>
        <p:spPr>
          <a:xfrm>
            <a:off x="1752600" y="762000"/>
            <a:ext cx="8574090" cy="5715000"/>
          </a:xfrm>
          <a:prstGeom prst="rect">
            <a:avLst/>
          </a:prstGeom>
        </p:spPr>
        <p:txBody>
          <a:bodyPr lIns="45718" tIns="45718" rIns="45718" bIns="45718"/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8" indent="-320038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6751635" y="6484937"/>
            <a:ext cx="436916" cy="459737"/>
          </a:xfrm>
          <a:prstGeom prst="rect">
            <a:avLst/>
          </a:prstGeom>
          <a:noFill/>
        </p:spPr>
        <p:txBody>
          <a:bodyPr wrap="none" lIns="45718" tIns="45718" rIns="45718" bIns="45718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idx="1"/>
          </p:nvPr>
        </p:nvSpPr>
        <p:spPr>
          <a:xfrm>
            <a:off x="1752600" y="762000"/>
            <a:ext cx="8574090" cy="5715000"/>
          </a:xfrm>
          <a:prstGeom prst="rect">
            <a:avLst/>
          </a:prstGeom>
        </p:spPr>
        <p:txBody>
          <a:bodyPr lIns="45718" tIns="45718" rIns="45718" bIns="45718"/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8" indent="-320038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6751635" y="6484937"/>
            <a:ext cx="436916" cy="459737"/>
          </a:xfrm>
          <a:prstGeom prst="rect">
            <a:avLst/>
          </a:prstGeom>
          <a:noFill/>
        </p:spPr>
        <p:txBody>
          <a:bodyPr wrap="none" lIns="45718" tIns="45718" rIns="45718" bIns="45718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799832" cy="66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Rectangle 10"/>
          <p:cNvSpPr/>
          <p:nvPr/>
        </p:nvSpPr>
        <p:spPr>
          <a:xfrm>
            <a:off x="6671" y="-1"/>
            <a:ext cx="7802523" cy="6677646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35" name="Picture Placeholder 9"/>
          <p:cNvSpPr/>
          <p:nvPr>
            <p:ph type="pic" sz="half" idx="21"/>
          </p:nvPr>
        </p:nvSpPr>
        <p:spPr>
          <a:xfrm>
            <a:off x="7801095" y="1"/>
            <a:ext cx="4389478" cy="66776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1273833" y="2481140"/>
            <a:ext cx="3759809" cy="1547814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pc="-150"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quarter" idx="1"/>
          </p:nvPr>
        </p:nvSpPr>
        <p:spPr>
          <a:xfrm>
            <a:off x="1273833" y="4220102"/>
            <a:ext cx="3756944" cy="722317"/>
          </a:xfrm>
          <a:prstGeom prst="rect">
            <a:avLst/>
          </a:prstGeom>
        </p:spPr>
        <p:txBody>
          <a:bodyPr/>
          <a:lstStyle>
            <a:lvl1pPr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Graphic 15"/>
          <p:cNvSpPr/>
          <p:nvPr/>
        </p:nvSpPr>
        <p:spPr>
          <a:xfrm flipH="1">
            <a:off x="-1429" y="4123670"/>
            <a:ext cx="6027422" cy="2599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6" fill="norm" stroke="1" extrusionOk="0">
                <a:moveTo>
                  <a:pt x="0" y="20508"/>
                </a:moveTo>
                <a:lnTo>
                  <a:pt x="0" y="20516"/>
                </a:lnTo>
                <a:lnTo>
                  <a:pt x="3134" y="16223"/>
                </a:lnTo>
                <a:cubicBezTo>
                  <a:pt x="3785" y="15328"/>
                  <a:pt x="4612" y="15313"/>
                  <a:pt x="5270" y="16178"/>
                </a:cubicBezTo>
                <a:lnTo>
                  <a:pt x="5598" y="16614"/>
                </a:lnTo>
                <a:cubicBezTo>
                  <a:pt x="6677" y="18035"/>
                  <a:pt x="8032" y="17945"/>
                  <a:pt x="9076" y="16396"/>
                </a:cubicBezTo>
                <a:lnTo>
                  <a:pt x="11582" y="12659"/>
                </a:lnTo>
                <a:cubicBezTo>
                  <a:pt x="12012" y="12013"/>
                  <a:pt x="12572" y="11953"/>
                  <a:pt x="13029" y="12494"/>
                </a:cubicBezTo>
                <a:lnTo>
                  <a:pt x="14179" y="13855"/>
                </a:lnTo>
                <a:cubicBezTo>
                  <a:pt x="15367" y="15261"/>
                  <a:pt x="16849" y="14148"/>
                  <a:pt x="17402" y="11434"/>
                </a:cubicBezTo>
                <a:lnTo>
                  <a:pt x="18275" y="5743"/>
                </a:lnTo>
                <a:cubicBezTo>
                  <a:pt x="18736" y="1232"/>
                  <a:pt x="21013" y="-1084"/>
                  <a:pt x="21600" y="495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359999" y="359999"/>
            <a:ext cx="6993302" cy="54000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6992937" cy="360365"/>
          </a:xfrm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8" name="Picture Placeholder 5"/>
          <p:cNvSpPr/>
          <p:nvPr>
            <p:ph type="pic" sz="half" idx="21"/>
          </p:nvPr>
        </p:nvSpPr>
        <p:spPr>
          <a:xfrm>
            <a:off x="7804150" y="1"/>
            <a:ext cx="4387850" cy="6679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2"/>
          <p:cNvSpPr/>
          <p:nvPr/>
        </p:nvSpPr>
        <p:spPr>
          <a:xfrm>
            <a:off x="7804349" y="0"/>
            <a:ext cx="4386227" cy="667702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359999" y="359999"/>
            <a:ext cx="6993302" cy="54000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6992937" cy="360365"/>
          </a:xfrm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Picture Placeholder 5"/>
          <p:cNvSpPr/>
          <p:nvPr>
            <p:ph type="pic" sz="quarter" idx="21"/>
          </p:nvPr>
        </p:nvSpPr>
        <p:spPr>
          <a:xfrm>
            <a:off x="8127751" y="4319999"/>
            <a:ext cx="1800005" cy="18000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Picture Placeholder 5"/>
          <p:cNvSpPr/>
          <p:nvPr>
            <p:ph type="pic" sz="quarter" idx="22"/>
          </p:nvPr>
        </p:nvSpPr>
        <p:spPr>
          <a:xfrm>
            <a:off x="10057037" y="4319999"/>
            <a:ext cx="1800005" cy="18000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Picture Placeholder 5"/>
          <p:cNvSpPr/>
          <p:nvPr>
            <p:ph type="pic" sz="quarter" idx="23"/>
          </p:nvPr>
        </p:nvSpPr>
        <p:spPr>
          <a:xfrm>
            <a:off x="8127751" y="2395565"/>
            <a:ext cx="1800005" cy="180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Picture Placeholder 5"/>
          <p:cNvSpPr/>
          <p:nvPr>
            <p:ph type="pic" sz="quarter" idx="24"/>
          </p:nvPr>
        </p:nvSpPr>
        <p:spPr>
          <a:xfrm>
            <a:off x="10057037" y="2395565"/>
            <a:ext cx="1800005" cy="180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Picture Placeholder 5"/>
          <p:cNvSpPr/>
          <p:nvPr>
            <p:ph type="pic" sz="quarter" idx="25"/>
          </p:nvPr>
        </p:nvSpPr>
        <p:spPr>
          <a:xfrm>
            <a:off x="8127751" y="471127"/>
            <a:ext cx="1800005" cy="1800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Picture Placeholder 5"/>
          <p:cNvSpPr/>
          <p:nvPr>
            <p:ph type="pic" sz="quarter" idx="26"/>
          </p:nvPr>
        </p:nvSpPr>
        <p:spPr>
          <a:xfrm>
            <a:off x="10057037" y="471127"/>
            <a:ext cx="1800005" cy="1800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359999" y="1980000"/>
            <a:ext cx="5580003" cy="4140004"/>
          </a:xfrm>
          <a:prstGeom prst="rect">
            <a:avLst/>
          </a:prstGeom>
        </p:spPr>
        <p:txBody>
          <a:bodyPr/>
          <a:lstStyle>
            <a:lvl1pPr marL="263525" indent="-263525">
              <a:buSzPct val="100000"/>
              <a:buFont typeface="Arial"/>
              <a:buChar char="•"/>
              <a:defRPr sz="1800"/>
            </a:lvl1pPr>
            <a:lvl2pPr marL="570706" indent="-307181">
              <a:buFont typeface="Arial"/>
              <a:defRPr sz="1800"/>
            </a:lvl2pPr>
            <a:lvl3pPr marL="889679" indent="-353104">
              <a:buFont typeface="Arial"/>
              <a:defRPr sz="1800"/>
            </a:lvl3pPr>
            <a:lvl4pPr marL="1150029" indent="-338817">
              <a:buFont typeface="Arial"/>
              <a:defRPr sz="1800"/>
            </a:lvl4pPr>
            <a:lvl5pPr marL="1425802" indent="-351062">
              <a:buFont typeface="Arial"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Left Header"/>
          <p:cNvSpPr/>
          <p:nvPr>
            <p:ph type="body" sz="quarter" idx="21" hasCustomPrompt="1"/>
          </p:nvPr>
        </p:nvSpPr>
        <p:spPr>
          <a:xfrm>
            <a:off x="359998" y="1619998"/>
            <a:ext cx="5580004" cy="360005"/>
          </a:xfrm>
          <a:prstGeom prst="rect">
            <a:avLst/>
          </a:prstGeom>
        </p:spPr>
        <p:txBody>
          <a:bodyPr/>
          <a:lstStyle>
            <a:lvl1pPr>
              <a:defRPr b="1" sz="1800"/>
            </a:lvl1pPr>
          </a:lstStyle>
          <a:p>
            <a:pPr/>
            <a:r>
              <a:t>Compare A</a:t>
            </a:r>
          </a:p>
        </p:txBody>
      </p:sp>
      <p:sp>
        <p:nvSpPr>
          <p:cNvPr id="75" name="Right Header"/>
          <p:cNvSpPr/>
          <p:nvPr>
            <p:ph type="body" sz="quarter" idx="22" hasCustomPrompt="1"/>
          </p:nvPr>
        </p:nvSpPr>
        <p:spPr>
          <a:xfrm>
            <a:off x="6253199" y="1619998"/>
            <a:ext cx="5580003" cy="360005"/>
          </a:xfrm>
          <a:prstGeom prst="rect">
            <a:avLst/>
          </a:prstGeom>
        </p:spPr>
        <p:txBody>
          <a:bodyPr/>
          <a:lstStyle>
            <a:lvl1pPr>
              <a:defRPr b="1" sz="1800"/>
            </a:lvl1pPr>
          </a:lstStyle>
          <a:p>
            <a:pPr/>
            <a:r>
              <a:t>Compare B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5"/>
          <p:cNvSpPr/>
          <p:nvPr>
            <p:ph type="pic" idx="21"/>
          </p:nvPr>
        </p:nvSpPr>
        <p:spPr>
          <a:xfrm>
            <a:off x="0" y="0"/>
            <a:ext cx="12192000" cy="667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 hasCustomPrompt="1"/>
          </p:nvPr>
        </p:nvSpPr>
        <p:spPr>
          <a:xfrm>
            <a:off x="7801274" y="6155999"/>
            <a:ext cx="3793131" cy="396005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Place your Image Caption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Media Placeholder 2"/>
          <p:cNvSpPr/>
          <p:nvPr>
            <p:ph type="media" idx="21"/>
          </p:nvPr>
        </p:nvSpPr>
        <p:spPr>
          <a:xfrm>
            <a:off x="0" y="0"/>
            <a:ext cx="12192000" cy="667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4" name="Body Level One…"/>
          <p:cNvSpPr txBox="1"/>
          <p:nvPr>
            <p:ph type="body" sz="quarter" idx="1" hasCustomPrompt="1"/>
          </p:nvPr>
        </p:nvSpPr>
        <p:spPr>
          <a:xfrm>
            <a:off x="7801274" y="6155999"/>
            <a:ext cx="3793131" cy="396005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Place your Image Caption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7799832" cy="66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23"/>
          <p:cNvSpPr/>
          <p:nvPr/>
        </p:nvSpPr>
        <p:spPr>
          <a:xfrm>
            <a:off x="0" y="-1"/>
            <a:ext cx="7802523" cy="6677646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05" name="Picture Placeholder 9"/>
          <p:cNvSpPr/>
          <p:nvPr>
            <p:ph type="pic" sz="half" idx="21"/>
          </p:nvPr>
        </p:nvSpPr>
        <p:spPr>
          <a:xfrm>
            <a:off x="7801095" y="1"/>
            <a:ext cx="4389478" cy="66776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Thank You"/>
          <p:cNvSpPr txBox="1"/>
          <p:nvPr>
            <p:ph type="title" hasCustomPrompt="1"/>
          </p:nvPr>
        </p:nvSpPr>
        <p:spPr>
          <a:xfrm>
            <a:off x="794860" y="3032684"/>
            <a:ext cx="3759811" cy="1547818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pc="-150" sz="66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07" name="Graphic 15"/>
          <p:cNvSpPr/>
          <p:nvPr/>
        </p:nvSpPr>
        <p:spPr>
          <a:xfrm>
            <a:off x="1774387" y="4123670"/>
            <a:ext cx="6027428" cy="2599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6" fill="norm" stroke="1" extrusionOk="0">
                <a:moveTo>
                  <a:pt x="0" y="20508"/>
                </a:moveTo>
                <a:lnTo>
                  <a:pt x="0" y="20516"/>
                </a:lnTo>
                <a:lnTo>
                  <a:pt x="3134" y="16223"/>
                </a:lnTo>
                <a:cubicBezTo>
                  <a:pt x="3785" y="15328"/>
                  <a:pt x="4612" y="15313"/>
                  <a:pt x="5270" y="16178"/>
                </a:cubicBezTo>
                <a:lnTo>
                  <a:pt x="5598" y="16614"/>
                </a:lnTo>
                <a:cubicBezTo>
                  <a:pt x="6677" y="18035"/>
                  <a:pt x="8032" y="17945"/>
                  <a:pt x="9076" y="16396"/>
                </a:cubicBezTo>
                <a:lnTo>
                  <a:pt x="11582" y="12659"/>
                </a:lnTo>
                <a:cubicBezTo>
                  <a:pt x="12012" y="12013"/>
                  <a:pt x="12572" y="11953"/>
                  <a:pt x="13029" y="12494"/>
                </a:cubicBezTo>
                <a:lnTo>
                  <a:pt x="14179" y="13855"/>
                </a:lnTo>
                <a:cubicBezTo>
                  <a:pt x="15367" y="15261"/>
                  <a:pt x="16849" y="14148"/>
                  <a:pt x="17402" y="11434"/>
                </a:cubicBezTo>
                <a:lnTo>
                  <a:pt x="18275" y="5743"/>
                </a:lnTo>
                <a:cubicBezTo>
                  <a:pt x="18736" y="1232"/>
                  <a:pt x="21013" y="-1084"/>
                  <a:pt x="21600" y="495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08" name="Body Level One…"/>
          <p:cNvSpPr txBox="1"/>
          <p:nvPr>
            <p:ph type="body" sz="quarter" idx="1" hasCustomPrompt="1"/>
          </p:nvPr>
        </p:nvSpPr>
        <p:spPr>
          <a:xfrm>
            <a:off x="794860" y="4741676"/>
            <a:ext cx="3756946" cy="252005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536575" indent="-273050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850444" indent="-313871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1112384" indent="-301171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1386795" indent="-312057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Email"/>
          <p:cNvSpPr/>
          <p:nvPr>
            <p:ph type="body" sz="quarter" idx="22" hasCustomPrompt="1"/>
          </p:nvPr>
        </p:nvSpPr>
        <p:spPr>
          <a:xfrm>
            <a:off x="1088986" y="5147135"/>
            <a:ext cx="3462820" cy="25200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/>
            <a:r>
              <a:t>Email</a:t>
            </a:r>
          </a:p>
        </p:txBody>
      </p:sp>
      <p:sp>
        <p:nvSpPr>
          <p:cNvPr id="110" name="Rectangle 18"/>
          <p:cNvSpPr/>
          <p:nvPr/>
        </p:nvSpPr>
        <p:spPr>
          <a:xfrm>
            <a:off x="-9856" y="6678000"/>
            <a:ext cx="9405316" cy="1440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11" name="Rectangle 20"/>
          <p:cNvSpPr/>
          <p:nvPr/>
        </p:nvSpPr>
        <p:spPr>
          <a:xfrm>
            <a:off x="7804349" y="6678000"/>
            <a:ext cx="4224302" cy="144005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8" tIns="45718" rIns="45718" bIns="45718" anchor="b"/>
          <a:lstStyle/>
          <a:p>
            <a:pPr algn="r">
              <a:defRPr sz="1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2" name="Slide Number Placeholder 5"/>
          <p:cNvSpPr/>
          <p:nvPr/>
        </p:nvSpPr>
        <p:spPr>
          <a:xfrm>
            <a:off x="12030074" y="6678000"/>
            <a:ext cx="161930" cy="1440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3" name="Rectangle 22"/>
          <p:cNvSpPr/>
          <p:nvPr/>
        </p:nvSpPr>
        <p:spPr>
          <a:xfrm>
            <a:off x="-9856" y="6821999"/>
            <a:ext cx="12201856" cy="36005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8737600" y="6273800"/>
            <a:ext cx="2844800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-9856" y="6678000"/>
            <a:ext cx="9405316" cy="1440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grpSp>
        <p:nvGrpSpPr>
          <p:cNvPr id="5" name="Rectangle 8"/>
          <p:cNvGrpSpPr/>
          <p:nvPr/>
        </p:nvGrpSpPr>
        <p:grpSpPr>
          <a:xfrm>
            <a:off x="7804348" y="6669598"/>
            <a:ext cx="3789843" cy="152405"/>
            <a:chOff x="0" y="0"/>
            <a:chExt cx="3789841" cy="152404"/>
          </a:xfrm>
        </p:grpSpPr>
        <p:sp>
          <p:nvSpPr>
            <p:cNvPr id="3" name="Rectangle"/>
            <p:cNvSpPr/>
            <p:nvPr/>
          </p:nvSpPr>
          <p:spPr>
            <a:xfrm>
              <a:off x="-1" y="8399"/>
              <a:ext cx="3789843" cy="144005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b">
              <a:noAutofit/>
            </a:bodyPr>
            <a:lstStyle/>
            <a:p>
              <a:pPr algn="r">
                <a:defRPr>
                  <a:solidFill>
                    <a:srgbClr val="FFFFFF"/>
                  </a:solidFill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4" name="Abbas Malekpour"/>
            <p:cNvSpPr txBox="1"/>
            <p:nvPr/>
          </p:nvSpPr>
          <p:spPr>
            <a:xfrm>
              <a:off x="91437" y="-1"/>
              <a:ext cx="3662406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r">
                <a:defRPr sz="1000">
                  <a:solidFill>
                    <a:srgbClr val="FFFFFF"/>
                  </a:solidFill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lvl1pPr>
            </a:lstStyle>
            <a:p>
              <a:pPr/>
              <a:r>
                <a:t>Abbas Malekpour</a:t>
              </a:r>
            </a:p>
          </p:txBody>
        </p:sp>
      </p:grpSp>
      <p:sp>
        <p:nvSpPr>
          <p:cNvPr id="6" name="Rectangle 10"/>
          <p:cNvSpPr/>
          <p:nvPr/>
        </p:nvSpPr>
        <p:spPr>
          <a:xfrm>
            <a:off x="-9856" y="6821999"/>
            <a:ext cx="12201856" cy="36005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359999" y="359999"/>
            <a:ext cx="11473203" cy="540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 hasCustomPrompt="1"/>
          </p:nvPr>
        </p:nvSpPr>
        <p:spPr>
          <a:xfrm>
            <a:off x="360363" y="1079999"/>
            <a:ext cx="11471276" cy="36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" name="Slide Number"/>
          <p:cNvSpPr txBox="1"/>
          <p:nvPr>
            <p:ph type="sldNum" sz="quarter" idx="2"/>
          </p:nvPr>
        </p:nvSpPr>
        <p:spPr>
          <a:xfrm>
            <a:off x="11594400" y="6667450"/>
            <a:ext cx="597605" cy="165101"/>
          </a:xfrm>
          <a:prstGeom prst="rect">
            <a:avLst/>
          </a:prstGeom>
          <a:gradFill>
            <a:gsLst>
              <a:gs pos="0">
                <a:srgbClr val="002F63"/>
              </a:gs>
              <a:gs pos="47000">
                <a:srgbClr val="00438F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1pPr>
      <a:lvl2pPr marL="621902" marR="0" indent="-35837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2pPr>
      <a:lvl3pPr marL="948532" marR="0" indent="-411956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3pPr>
      <a:lvl4pPr marL="1206500" marR="0" indent="-39528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4pPr>
      <a:lvl5pPr marL="1484312" marR="0" indent="-40957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5pPr>
      <a:lvl6pPr marL="25527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6pPr>
      <a:lvl7pPr marL="3009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7pPr>
      <a:lvl8pPr marL="34671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8pPr>
      <a:lvl9pPr marL="39243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3"/>
          <p:cNvSpPr txBox="1"/>
          <p:nvPr>
            <p:ph type="ctrTitle"/>
          </p:nvPr>
        </p:nvSpPr>
        <p:spPr>
          <a:xfrm>
            <a:off x="8073390" y="1962149"/>
            <a:ext cx="3759811" cy="1547818"/>
          </a:xfrm>
          <a:prstGeom prst="rect">
            <a:avLst/>
          </a:prstGeom>
        </p:spPr>
        <p:txBody>
          <a:bodyPr/>
          <a:lstStyle>
            <a:lvl1pPr defTabSz="905255">
              <a:lnSpc>
                <a:spcPts val="3900"/>
              </a:lnSpc>
              <a:defRPr spc="-198" sz="4752"/>
            </a:lvl1pPr>
          </a:lstStyle>
          <a:p>
            <a:pPr/>
            <a:r>
              <a:t>convolutional neural network -  CNN</a:t>
            </a:r>
          </a:p>
        </p:txBody>
      </p:sp>
      <p:sp>
        <p:nvSpPr>
          <p:cNvPr id="185" name="Subtitle 4"/>
          <p:cNvSpPr txBox="1"/>
          <p:nvPr>
            <p:ph type="subTitle" sz="quarter" idx="1"/>
          </p:nvPr>
        </p:nvSpPr>
        <p:spPr>
          <a:xfrm>
            <a:off x="8073390" y="3602037"/>
            <a:ext cx="3756946" cy="72231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Dr. Abbas Malekpour</a:t>
            </a:r>
          </a:p>
        </p:txBody>
      </p:sp>
      <p:sp>
        <p:nvSpPr>
          <p:cNvPr id="186" name="Straight Connector 21"/>
          <p:cNvSpPr/>
          <p:nvPr/>
        </p:nvSpPr>
        <p:spPr>
          <a:xfrm flipH="1">
            <a:off x="7804352" y="1204502"/>
            <a:ext cx="5" cy="4093395"/>
          </a:xfrm>
          <a:prstGeom prst="line">
            <a:avLst/>
          </a:prstGeom>
          <a:ln w="63500" cap="rnd">
            <a:solidFill>
              <a:schemeClr val="accent4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" name="Graphic 8"/>
          <p:cNvSpPr/>
          <p:nvPr/>
        </p:nvSpPr>
        <p:spPr>
          <a:xfrm rot="16731500">
            <a:off x="10662277" y="4436110"/>
            <a:ext cx="228627" cy="228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85" fill="norm" stroke="1" extrusionOk="0">
                <a:moveTo>
                  <a:pt x="13028" y="14390"/>
                </a:moveTo>
                <a:cubicBezTo>
                  <a:pt x="13276" y="14390"/>
                  <a:pt x="13478" y="14188"/>
                  <a:pt x="13478" y="13940"/>
                </a:cubicBezTo>
                <a:lnTo>
                  <a:pt x="13478" y="13041"/>
                </a:lnTo>
                <a:cubicBezTo>
                  <a:pt x="13478" y="12792"/>
                  <a:pt x="13276" y="12591"/>
                  <a:pt x="13028" y="12591"/>
                </a:cubicBezTo>
                <a:cubicBezTo>
                  <a:pt x="12780" y="12591"/>
                  <a:pt x="12579" y="12792"/>
                  <a:pt x="12579" y="13041"/>
                </a:cubicBezTo>
                <a:lnTo>
                  <a:pt x="12579" y="13940"/>
                </a:lnTo>
                <a:cubicBezTo>
                  <a:pt x="12579" y="14188"/>
                  <a:pt x="12780" y="14390"/>
                  <a:pt x="13028" y="14390"/>
                </a:cubicBezTo>
                <a:close/>
                <a:moveTo>
                  <a:pt x="21433" y="10923"/>
                </a:moveTo>
                <a:lnTo>
                  <a:pt x="17839" y="7326"/>
                </a:lnTo>
                <a:cubicBezTo>
                  <a:pt x="17754" y="7242"/>
                  <a:pt x="17640" y="7195"/>
                  <a:pt x="17521" y="7195"/>
                </a:cubicBezTo>
                <a:lnTo>
                  <a:pt x="8536" y="7195"/>
                </a:lnTo>
                <a:cubicBezTo>
                  <a:pt x="8354" y="7195"/>
                  <a:pt x="8190" y="7304"/>
                  <a:pt x="8121" y="7473"/>
                </a:cubicBezTo>
                <a:cubicBezTo>
                  <a:pt x="8051" y="7641"/>
                  <a:pt x="8089" y="7834"/>
                  <a:pt x="8218" y="7963"/>
                </a:cubicBezTo>
                <a:lnTo>
                  <a:pt x="10146" y="9893"/>
                </a:lnTo>
                <a:lnTo>
                  <a:pt x="6290" y="9893"/>
                </a:lnTo>
                <a:lnTo>
                  <a:pt x="6290" y="3597"/>
                </a:lnTo>
                <a:lnTo>
                  <a:pt x="7637" y="3597"/>
                </a:lnTo>
                <a:cubicBezTo>
                  <a:pt x="7885" y="3597"/>
                  <a:pt x="8087" y="3396"/>
                  <a:pt x="8087" y="3147"/>
                </a:cubicBezTo>
                <a:lnTo>
                  <a:pt x="8087" y="1348"/>
                </a:lnTo>
                <a:cubicBezTo>
                  <a:pt x="8087" y="1129"/>
                  <a:pt x="7927" y="941"/>
                  <a:pt x="7711" y="905"/>
                </a:cubicBezTo>
                <a:lnTo>
                  <a:pt x="2320" y="6"/>
                </a:lnTo>
                <a:cubicBezTo>
                  <a:pt x="2191" y="-15"/>
                  <a:pt x="2057" y="21"/>
                  <a:pt x="1956" y="106"/>
                </a:cubicBezTo>
                <a:cubicBezTo>
                  <a:pt x="1854" y="191"/>
                  <a:pt x="1797" y="317"/>
                  <a:pt x="1797" y="449"/>
                </a:cubicBezTo>
                <a:lnTo>
                  <a:pt x="1797" y="3147"/>
                </a:lnTo>
                <a:cubicBezTo>
                  <a:pt x="1797" y="3396"/>
                  <a:pt x="1998" y="3597"/>
                  <a:pt x="2246" y="3597"/>
                </a:cubicBezTo>
                <a:lnTo>
                  <a:pt x="5391" y="3597"/>
                </a:lnTo>
                <a:lnTo>
                  <a:pt x="5391" y="9893"/>
                </a:lnTo>
                <a:lnTo>
                  <a:pt x="3145" y="9893"/>
                </a:lnTo>
                <a:cubicBezTo>
                  <a:pt x="2402" y="9893"/>
                  <a:pt x="1797" y="10498"/>
                  <a:pt x="1797" y="11242"/>
                </a:cubicBezTo>
                <a:lnTo>
                  <a:pt x="1797" y="14839"/>
                </a:lnTo>
                <a:cubicBezTo>
                  <a:pt x="1797" y="15583"/>
                  <a:pt x="2402" y="16189"/>
                  <a:pt x="3145" y="16189"/>
                </a:cubicBezTo>
                <a:lnTo>
                  <a:pt x="6553" y="16189"/>
                </a:lnTo>
                <a:lnTo>
                  <a:pt x="4304" y="18440"/>
                </a:lnTo>
                <a:cubicBezTo>
                  <a:pt x="3956" y="17646"/>
                  <a:pt x="3165" y="17088"/>
                  <a:pt x="2246" y="17088"/>
                </a:cubicBezTo>
                <a:cubicBezTo>
                  <a:pt x="1008" y="17088"/>
                  <a:pt x="0" y="18097"/>
                  <a:pt x="0" y="19336"/>
                </a:cubicBezTo>
                <a:cubicBezTo>
                  <a:pt x="0" y="20576"/>
                  <a:pt x="1008" y="21585"/>
                  <a:pt x="2246" y="21585"/>
                </a:cubicBezTo>
                <a:cubicBezTo>
                  <a:pt x="3413" y="21585"/>
                  <a:pt x="4365" y="20685"/>
                  <a:pt x="4472" y="19543"/>
                </a:cubicBezTo>
                <a:lnTo>
                  <a:pt x="7823" y="16189"/>
                </a:lnTo>
                <a:lnTo>
                  <a:pt x="9884" y="16189"/>
                </a:lnTo>
                <a:lnTo>
                  <a:pt x="9884" y="17134"/>
                </a:lnTo>
                <a:cubicBezTo>
                  <a:pt x="8859" y="17342"/>
                  <a:pt x="8087" y="18251"/>
                  <a:pt x="8087" y="19336"/>
                </a:cubicBezTo>
                <a:cubicBezTo>
                  <a:pt x="8087" y="20576"/>
                  <a:pt x="9095" y="21585"/>
                  <a:pt x="10333" y="21585"/>
                </a:cubicBezTo>
                <a:cubicBezTo>
                  <a:pt x="11571" y="21585"/>
                  <a:pt x="12579" y="20576"/>
                  <a:pt x="12579" y="19336"/>
                </a:cubicBezTo>
                <a:cubicBezTo>
                  <a:pt x="12579" y="18251"/>
                  <a:pt x="11805" y="17342"/>
                  <a:pt x="10782" y="17134"/>
                </a:cubicBezTo>
                <a:lnTo>
                  <a:pt x="10782" y="16189"/>
                </a:lnTo>
                <a:lnTo>
                  <a:pt x="12841" y="16189"/>
                </a:lnTo>
                <a:lnTo>
                  <a:pt x="16194" y="19544"/>
                </a:lnTo>
                <a:cubicBezTo>
                  <a:pt x="16301" y="20685"/>
                  <a:pt x="17252" y="21585"/>
                  <a:pt x="18419" y="21585"/>
                </a:cubicBezTo>
                <a:cubicBezTo>
                  <a:pt x="19657" y="21585"/>
                  <a:pt x="20666" y="20576"/>
                  <a:pt x="20666" y="19336"/>
                </a:cubicBezTo>
                <a:cubicBezTo>
                  <a:pt x="20666" y="18097"/>
                  <a:pt x="19657" y="17088"/>
                  <a:pt x="18419" y="17088"/>
                </a:cubicBezTo>
                <a:cubicBezTo>
                  <a:pt x="17499" y="17088"/>
                  <a:pt x="16709" y="17647"/>
                  <a:pt x="16362" y="18441"/>
                </a:cubicBezTo>
                <a:lnTo>
                  <a:pt x="14112" y="16189"/>
                </a:lnTo>
                <a:lnTo>
                  <a:pt x="17521" y="16189"/>
                </a:lnTo>
                <a:cubicBezTo>
                  <a:pt x="18264" y="16189"/>
                  <a:pt x="18869" y="15583"/>
                  <a:pt x="18869" y="14839"/>
                </a:cubicBezTo>
                <a:lnTo>
                  <a:pt x="18869" y="11692"/>
                </a:lnTo>
                <a:lnTo>
                  <a:pt x="21115" y="11692"/>
                </a:lnTo>
                <a:cubicBezTo>
                  <a:pt x="21296" y="11692"/>
                  <a:pt x="21461" y="11582"/>
                  <a:pt x="21530" y="11414"/>
                </a:cubicBezTo>
                <a:cubicBezTo>
                  <a:pt x="21600" y="11245"/>
                  <a:pt x="21561" y="11052"/>
                  <a:pt x="21433" y="10923"/>
                </a:cubicBezTo>
                <a:close/>
                <a:moveTo>
                  <a:pt x="3594" y="19337"/>
                </a:moveTo>
                <a:cubicBezTo>
                  <a:pt x="3593" y="20080"/>
                  <a:pt x="2988" y="20686"/>
                  <a:pt x="2246" y="20686"/>
                </a:cubicBezTo>
                <a:cubicBezTo>
                  <a:pt x="1503" y="20686"/>
                  <a:pt x="899" y="20080"/>
                  <a:pt x="899" y="19336"/>
                </a:cubicBezTo>
                <a:cubicBezTo>
                  <a:pt x="899" y="18593"/>
                  <a:pt x="1503" y="17987"/>
                  <a:pt x="2246" y="17987"/>
                </a:cubicBezTo>
                <a:cubicBezTo>
                  <a:pt x="2989" y="17987"/>
                  <a:pt x="3594" y="18593"/>
                  <a:pt x="3594" y="19336"/>
                </a:cubicBezTo>
                <a:cubicBezTo>
                  <a:pt x="3594" y="19336"/>
                  <a:pt x="3594" y="19336"/>
                  <a:pt x="3594" y="19337"/>
                </a:cubicBezTo>
                <a:close/>
                <a:moveTo>
                  <a:pt x="18419" y="17987"/>
                </a:moveTo>
                <a:cubicBezTo>
                  <a:pt x="19162" y="17987"/>
                  <a:pt x="19767" y="18593"/>
                  <a:pt x="19767" y="19336"/>
                </a:cubicBezTo>
                <a:cubicBezTo>
                  <a:pt x="19767" y="20080"/>
                  <a:pt x="19162" y="20686"/>
                  <a:pt x="18419" y="20686"/>
                </a:cubicBezTo>
                <a:cubicBezTo>
                  <a:pt x="17676" y="20686"/>
                  <a:pt x="17072" y="20080"/>
                  <a:pt x="17072" y="19336"/>
                </a:cubicBezTo>
                <a:cubicBezTo>
                  <a:pt x="17072" y="18593"/>
                  <a:pt x="17676" y="17987"/>
                  <a:pt x="18419" y="17987"/>
                </a:cubicBezTo>
                <a:close/>
                <a:moveTo>
                  <a:pt x="9620" y="8094"/>
                </a:moveTo>
                <a:lnTo>
                  <a:pt x="12841" y="8094"/>
                </a:lnTo>
                <a:lnTo>
                  <a:pt x="15537" y="10792"/>
                </a:lnTo>
                <a:lnTo>
                  <a:pt x="12316" y="10792"/>
                </a:lnTo>
                <a:lnTo>
                  <a:pt x="9620" y="8094"/>
                </a:lnTo>
                <a:close/>
                <a:moveTo>
                  <a:pt x="2696" y="2698"/>
                </a:moveTo>
                <a:lnTo>
                  <a:pt x="2696" y="980"/>
                </a:lnTo>
                <a:lnTo>
                  <a:pt x="7188" y="1729"/>
                </a:lnTo>
                <a:lnTo>
                  <a:pt x="7188" y="2698"/>
                </a:lnTo>
                <a:lnTo>
                  <a:pt x="2696" y="2698"/>
                </a:lnTo>
                <a:close/>
                <a:moveTo>
                  <a:pt x="11681" y="19336"/>
                </a:moveTo>
                <a:cubicBezTo>
                  <a:pt x="11681" y="20080"/>
                  <a:pt x="11076" y="20686"/>
                  <a:pt x="10333" y="20686"/>
                </a:cubicBezTo>
                <a:cubicBezTo>
                  <a:pt x="9590" y="20686"/>
                  <a:pt x="8985" y="20080"/>
                  <a:pt x="8985" y="19336"/>
                </a:cubicBezTo>
                <a:cubicBezTo>
                  <a:pt x="8985" y="18593"/>
                  <a:pt x="9590" y="17987"/>
                  <a:pt x="10333" y="17987"/>
                </a:cubicBezTo>
                <a:cubicBezTo>
                  <a:pt x="11076" y="17987"/>
                  <a:pt x="11681" y="18593"/>
                  <a:pt x="11681" y="19336"/>
                </a:cubicBezTo>
                <a:close/>
                <a:moveTo>
                  <a:pt x="17970" y="14839"/>
                </a:moveTo>
                <a:cubicBezTo>
                  <a:pt x="17970" y="15088"/>
                  <a:pt x="17769" y="15289"/>
                  <a:pt x="17521" y="15289"/>
                </a:cubicBezTo>
                <a:lnTo>
                  <a:pt x="3145" y="15289"/>
                </a:lnTo>
                <a:cubicBezTo>
                  <a:pt x="2897" y="15289"/>
                  <a:pt x="2696" y="15088"/>
                  <a:pt x="2696" y="14839"/>
                </a:cubicBezTo>
                <a:lnTo>
                  <a:pt x="2696" y="11242"/>
                </a:lnTo>
                <a:cubicBezTo>
                  <a:pt x="2696" y="10994"/>
                  <a:pt x="2897" y="10792"/>
                  <a:pt x="3145" y="10792"/>
                </a:cubicBezTo>
                <a:lnTo>
                  <a:pt x="11044" y="10792"/>
                </a:lnTo>
                <a:lnTo>
                  <a:pt x="11812" y="11560"/>
                </a:lnTo>
                <a:cubicBezTo>
                  <a:pt x="11896" y="11644"/>
                  <a:pt x="12010" y="11692"/>
                  <a:pt x="12130" y="11692"/>
                </a:cubicBezTo>
                <a:lnTo>
                  <a:pt x="17970" y="11692"/>
                </a:lnTo>
                <a:lnTo>
                  <a:pt x="17970" y="14839"/>
                </a:lnTo>
                <a:close/>
                <a:moveTo>
                  <a:pt x="16807" y="10792"/>
                </a:moveTo>
                <a:lnTo>
                  <a:pt x="14112" y="8094"/>
                </a:lnTo>
                <a:lnTo>
                  <a:pt x="17335" y="8094"/>
                </a:lnTo>
                <a:lnTo>
                  <a:pt x="20030" y="10792"/>
                </a:lnTo>
                <a:lnTo>
                  <a:pt x="16807" y="10792"/>
                </a:lnTo>
                <a:close/>
                <a:moveTo>
                  <a:pt x="14825" y="14390"/>
                </a:moveTo>
                <a:cubicBezTo>
                  <a:pt x="15073" y="14390"/>
                  <a:pt x="15275" y="14188"/>
                  <a:pt x="15275" y="13940"/>
                </a:cubicBezTo>
                <a:lnTo>
                  <a:pt x="15275" y="13041"/>
                </a:lnTo>
                <a:cubicBezTo>
                  <a:pt x="15275" y="12792"/>
                  <a:pt x="15073" y="12591"/>
                  <a:pt x="14825" y="12591"/>
                </a:cubicBezTo>
                <a:cubicBezTo>
                  <a:pt x="14577" y="12591"/>
                  <a:pt x="14376" y="12792"/>
                  <a:pt x="14376" y="13041"/>
                </a:cubicBezTo>
                <a:lnTo>
                  <a:pt x="14376" y="13940"/>
                </a:lnTo>
                <a:cubicBezTo>
                  <a:pt x="14376" y="14188"/>
                  <a:pt x="14577" y="14390"/>
                  <a:pt x="14825" y="14390"/>
                </a:cubicBezTo>
                <a:close/>
                <a:moveTo>
                  <a:pt x="6739" y="11692"/>
                </a:moveTo>
                <a:lnTo>
                  <a:pt x="4043" y="11692"/>
                </a:lnTo>
                <a:cubicBezTo>
                  <a:pt x="3795" y="11692"/>
                  <a:pt x="3594" y="11893"/>
                  <a:pt x="3594" y="12141"/>
                </a:cubicBezTo>
                <a:lnTo>
                  <a:pt x="3594" y="13940"/>
                </a:lnTo>
                <a:cubicBezTo>
                  <a:pt x="3594" y="14188"/>
                  <a:pt x="3795" y="14390"/>
                  <a:pt x="4043" y="14390"/>
                </a:cubicBezTo>
                <a:lnTo>
                  <a:pt x="6739" y="14390"/>
                </a:lnTo>
                <a:cubicBezTo>
                  <a:pt x="6987" y="14390"/>
                  <a:pt x="7188" y="14188"/>
                  <a:pt x="7188" y="13940"/>
                </a:cubicBezTo>
                <a:lnTo>
                  <a:pt x="7188" y="12141"/>
                </a:lnTo>
                <a:cubicBezTo>
                  <a:pt x="7188" y="11893"/>
                  <a:pt x="6987" y="11692"/>
                  <a:pt x="6739" y="11692"/>
                </a:cubicBezTo>
                <a:close/>
                <a:moveTo>
                  <a:pt x="6290" y="13490"/>
                </a:moveTo>
                <a:lnTo>
                  <a:pt x="4493" y="13490"/>
                </a:lnTo>
                <a:lnTo>
                  <a:pt x="4493" y="12591"/>
                </a:lnTo>
                <a:lnTo>
                  <a:pt x="6290" y="12591"/>
                </a:lnTo>
                <a:lnTo>
                  <a:pt x="6290" y="13490"/>
                </a:lnTo>
                <a:close/>
                <a:moveTo>
                  <a:pt x="16622" y="14390"/>
                </a:moveTo>
                <a:cubicBezTo>
                  <a:pt x="16870" y="14390"/>
                  <a:pt x="17072" y="14188"/>
                  <a:pt x="17072" y="13940"/>
                </a:cubicBezTo>
                <a:lnTo>
                  <a:pt x="17072" y="13041"/>
                </a:lnTo>
                <a:cubicBezTo>
                  <a:pt x="17072" y="12792"/>
                  <a:pt x="16870" y="12591"/>
                  <a:pt x="16622" y="12591"/>
                </a:cubicBezTo>
                <a:cubicBezTo>
                  <a:pt x="16374" y="12591"/>
                  <a:pt x="16173" y="12792"/>
                  <a:pt x="16173" y="13041"/>
                </a:cubicBezTo>
                <a:lnTo>
                  <a:pt x="16173" y="13940"/>
                </a:lnTo>
                <a:cubicBezTo>
                  <a:pt x="16173" y="14188"/>
                  <a:pt x="16374" y="14390"/>
                  <a:pt x="16622" y="1439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grpSp>
        <p:nvGrpSpPr>
          <p:cNvPr id="190" name="Picture Placeholder 8"/>
          <p:cNvGrpSpPr/>
          <p:nvPr/>
        </p:nvGrpSpPr>
        <p:grpSpPr>
          <a:xfrm>
            <a:off x="-11287" y="-2"/>
            <a:ext cx="7815642" cy="6677030"/>
            <a:chOff x="0" y="0"/>
            <a:chExt cx="7815641" cy="6677029"/>
          </a:xfrm>
        </p:grpSpPr>
        <p:sp>
          <p:nvSpPr>
            <p:cNvPr id="188" name="Rectangle"/>
            <p:cNvSpPr/>
            <p:nvPr/>
          </p:nvSpPr>
          <p:spPr>
            <a:xfrm>
              <a:off x="-1" y="-1"/>
              <a:ext cx="7815641" cy="667703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pic>
          <p:nvPicPr>
            <p:cNvPr id="189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1"/>
              <a:ext cx="7815642" cy="6677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98878"/>
            <a:ext cx="12192001" cy="446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85634"/>
            <a:ext cx="12192001" cy="469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800" y="787478"/>
            <a:ext cx="11866400" cy="5436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29813"/>
            <a:ext cx="12192001" cy="4402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66" y="782009"/>
            <a:ext cx="11980068" cy="5393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14263"/>
            <a:ext cx="12192001" cy="5233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44538"/>
            <a:ext cx="12192001" cy="5172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87" y="745816"/>
            <a:ext cx="12088226" cy="5416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89411"/>
            <a:ext cx="12192001" cy="528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8085"/>
            <a:ext cx="12192001" cy="5125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7658" y="1515230"/>
            <a:ext cx="10844342" cy="4375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14309"/>
            <a:ext cx="12192001" cy="5233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55544"/>
            <a:ext cx="12192001" cy="5350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478768"/>
            <a:ext cx="12192001" cy="3904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98979"/>
            <a:ext cx="12192001" cy="5264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95686"/>
            <a:ext cx="12192001" cy="5270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58432"/>
            <a:ext cx="12192001" cy="5145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06012"/>
            <a:ext cx="12192001" cy="5049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55871"/>
            <a:ext cx="12192001" cy="4950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30831"/>
            <a:ext cx="12192001" cy="5000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26004"/>
            <a:ext cx="12192001" cy="5010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751" y="854857"/>
            <a:ext cx="11392498" cy="5541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22046"/>
            <a:ext cx="12192001" cy="5017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13045"/>
            <a:ext cx="12192001" cy="4835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80099"/>
            <a:ext cx="12192001" cy="5101825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Different filters to detect different features!"/>
          <p:cNvSpPr txBox="1"/>
          <p:nvPr/>
        </p:nvSpPr>
        <p:spPr>
          <a:xfrm>
            <a:off x="3497377" y="6017835"/>
            <a:ext cx="4244052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pPr/>
            <a:r>
              <a:t>Different filters to detect different features!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sp>
        <p:nvSpPr>
          <p:cNvPr id="287" name="https://docs.gimp.org/2.8/en/plug-in-convmatrix.html"/>
          <p:cNvSpPr txBox="1"/>
          <p:nvPr/>
        </p:nvSpPr>
        <p:spPr>
          <a:xfrm>
            <a:off x="6902601" y="6198076"/>
            <a:ext cx="5155214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https://docs.gimp.org/2.8/en/plug-in-convmatrix.html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591" y="771708"/>
            <a:ext cx="12192001" cy="5279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23624"/>
            <a:ext cx="12192001" cy="4614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44347"/>
            <a:ext cx="12192001" cy="4773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19926"/>
            <a:ext cx="12192001" cy="4222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36451"/>
            <a:ext cx="12192001" cy="4389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60835"/>
            <a:ext cx="12192001" cy="4340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49" y="1437111"/>
            <a:ext cx="12128501" cy="398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515" y="868210"/>
            <a:ext cx="11640970" cy="5380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9" name="Rectifier Linear Un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0" sz="3200"/>
            </a:lvl1pPr>
          </a:lstStyle>
          <a:p>
            <a:pPr/>
            <a:r>
              <a:t>Rectifier Linear Unit</a:t>
            </a:r>
          </a:p>
        </p:txBody>
      </p:sp>
      <p:sp>
        <p:nvSpPr>
          <p:cNvPr id="310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ifier Linear Un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Rectifier Linear Unit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09069"/>
            <a:ext cx="12192000" cy="4439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ifier Linear Un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Rectifier Linear Unit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02092"/>
            <a:ext cx="12192000" cy="4053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We use Rectifier to Increase non-Linearity in our CNN"/>
          <p:cNvSpPr txBox="1"/>
          <p:nvPr/>
        </p:nvSpPr>
        <p:spPr>
          <a:xfrm>
            <a:off x="3978081" y="1155876"/>
            <a:ext cx="5143383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pPr/>
            <a:r>
              <a:t>We use Rectifier to Increase non-Linearity in our CNN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ifier Linear Un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Rectifier Linear Unit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203" y="799031"/>
            <a:ext cx="8643594" cy="5671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ifier Linear Un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Rectifier Linear Unit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7606" y="759735"/>
            <a:ext cx="8456788" cy="5717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ctifier Linear Un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Rectifier Linear Unit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588" y="813458"/>
            <a:ext cx="8274824" cy="5688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30733"/>
            <a:ext cx="12192000" cy="4996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06213"/>
            <a:ext cx="12192000" cy="464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5" name="Poo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Pooling</a:t>
            </a:r>
          </a:p>
        </p:txBody>
      </p:sp>
      <p:sp>
        <p:nvSpPr>
          <p:cNvPr id="336" name="Max - pooling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04087">
              <a:spcBef>
                <a:spcPts val="700"/>
              </a:spcBef>
              <a:defRPr spc="-115" sz="1232"/>
            </a:pPr>
            <a:r>
              <a:t>Max - pooling</a:t>
            </a:r>
          </a:p>
          <a:p>
            <a:pPr defTabSz="704087">
              <a:spcBef>
                <a:spcPts val="700"/>
              </a:spcBef>
              <a:defRPr spc="-115" sz="1232"/>
            </a:pPr>
            <a:r>
              <a:t>Min - pooling</a:t>
            </a:r>
          </a:p>
          <a:p>
            <a:pPr defTabSz="704087">
              <a:spcBef>
                <a:spcPts val="700"/>
              </a:spcBef>
              <a:defRPr spc="-115" sz="1232"/>
            </a:pPr>
            <a:r>
              <a:t>Average - pooling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Max-Poo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Max-Pooling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97821"/>
            <a:ext cx="12192000" cy="4862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74414"/>
            <a:ext cx="12192001" cy="4913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3585"/>
            <a:ext cx="12192000" cy="5410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Max-Poo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Max-Pooling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14136"/>
            <a:ext cx="12192000" cy="4629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84766"/>
            <a:ext cx="12192000" cy="4888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28289"/>
            <a:ext cx="12192000" cy="4601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7767"/>
            <a:ext cx="12192000" cy="4702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8176"/>
            <a:ext cx="12192000" cy="4661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1210"/>
            <a:ext cx="12192000" cy="475558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Help to detect picture rotating or ……"/>
          <p:cNvSpPr txBox="1"/>
          <p:nvPr/>
        </p:nvSpPr>
        <p:spPr>
          <a:xfrm>
            <a:off x="4295903" y="5561241"/>
            <a:ext cx="3618973" cy="1501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Help to detect picture rotating or …</a:t>
            </a:r>
          </a:p>
          <a:p>
            <a:pPr/>
            <a:r>
              <a:t>Reducing the size…</a:t>
            </a:r>
          </a:p>
          <a:p>
            <a:pPr/>
            <a:r>
              <a:t>Reducing the number of parameters…</a:t>
            </a:r>
          </a:p>
          <a:p>
            <a:pPr/>
            <a:r>
              <a:t>Avoid Overfitting…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1956"/>
            <a:ext cx="12192000" cy="6494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1" name="Flatte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Flattening</a:t>
            </a:r>
          </a:p>
        </p:txBody>
      </p:sp>
      <p:sp>
        <p:nvSpPr>
          <p:cNvPr id="362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6722"/>
            <a:ext cx="12192000" cy="5984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72" y="770989"/>
            <a:ext cx="11942256" cy="5433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00659"/>
            <a:ext cx="12192000" cy="5056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0261"/>
            <a:ext cx="12192000" cy="5237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71" name="Full Conn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Full Connection</a:t>
            </a:r>
          </a:p>
        </p:txBody>
      </p:sp>
      <p:sp>
        <p:nvSpPr>
          <p:cNvPr id="372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3534"/>
            <a:ext cx="12192000" cy="5670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72679"/>
            <a:ext cx="12192000" cy="6112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10984"/>
            <a:ext cx="12192000" cy="5836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3032"/>
            <a:ext cx="12192000" cy="5991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3594"/>
            <a:ext cx="12192000" cy="5770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06907"/>
            <a:ext cx="12192000" cy="5844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1644"/>
            <a:ext cx="12192000" cy="6594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05277"/>
            <a:ext cx="12192001" cy="5451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0697"/>
            <a:ext cx="12192000" cy="6036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1537"/>
            <a:ext cx="12192000" cy="6234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1666"/>
            <a:ext cx="12192000" cy="5994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72828"/>
            <a:ext cx="12192000" cy="6112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992"/>
            <a:ext cx="12192000" cy="5550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30463"/>
            <a:ext cx="12192000" cy="5197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7762"/>
            <a:ext cx="12192000" cy="562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96818"/>
            <a:ext cx="12192000" cy="5864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65534"/>
            <a:ext cx="12192001" cy="5330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56984"/>
            <a:ext cx="12192001" cy="5348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